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1D0D"/>
    <a:srgbClr val="ABABAB"/>
    <a:srgbClr val="E8E8E8"/>
    <a:srgbClr val="D63C2B"/>
    <a:srgbClr val="35BBE2"/>
    <a:srgbClr val="006FB3"/>
    <a:srgbClr val="C05426"/>
    <a:srgbClr val="FDB714"/>
    <a:srgbClr val="84A23C"/>
    <a:srgbClr val="5062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1591325" y="3813849"/>
            <a:ext cx="636470" cy="182796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25" y="3813849"/>
            <a:ext cx="636470" cy="182796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-1" y="0"/>
            <a:ext cx="583325" cy="10693400"/>
          </a:xfrm>
          <a:prstGeom prst="rect">
            <a:avLst/>
          </a:prstGeom>
          <a:gradFill>
            <a:gsLst>
              <a:gs pos="0">
                <a:srgbClr val="E8E8E8"/>
              </a:gs>
              <a:gs pos="100000">
                <a:srgbClr val="ABAB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Сделать первый шаг — очень просто!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(495) 226-74-30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art@prcomm.ru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www.kit5.ru</a:t>
            </a:r>
            <a:endParaRPr lang="ru-RU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16</cp:revision>
  <dcterms:created xsi:type="dcterms:W3CDTF">2011-06-17T23:30:18Z</dcterms:created>
  <dcterms:modified xsi:type="dcterms:W3CDTF">2011-06-20T21:52:08Z</dcterms:modified>
</cp:coreProperties>
</file>